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DD371-C376-4DE3-A82F-6B8E2CFE29F2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7A1AA-4BBA-4919-8F48-5DAAA3207C5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694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DD371-C376-4DE3-A82F-6B8E2CFE29F2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7A1AA-4BBA-4919-8F48-5DAAA3207C5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295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DD371-C376-4DE3-A82F-6B8E2CFE29F2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7A1AA-4BBA-4919-8F48-5DAAA3207C5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500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DD371-C376-4DE3-A82F-6B8E2CFE29F2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7A1AA-4BBA-4919-8F48-5DAAA3207C5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670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DD371-C376-4DE3-A82F-6B8E2CFE29F2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7A1AA-4BBA-4919-8F48-5DAAA3207C5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051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DD371-C376-4DE3-A82F-6B8E2CFE29F2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7A1AA-4BBA-4919-8F48-5DAAA3207C5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783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DD371-C376-4DE3-A82F-6B8E2CFE29F2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7A1AA-4BBA-4919-8F48-5DAAA3207C5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028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DD371-C376-4DE3-A82F-6B8E2CFE29F2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7A1AA-4BBA-4919-8F48-5DAAA3207C5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112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DD371-C376-4DE3-A82F-6B8E2CFE29F2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7A1AA-4BBA-4919-8F48-5DAAA3207C5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452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DD371-C376-4DE3-A82F-6B8E2CFE29F2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7A1AA-4BBA-4919-8F48-5DAAA3207C5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153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DD371-C376-4DE3-A82F-6B8E2CFE29F2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7A1AA-4BBA-4919-8F48-5DAAA3207C5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589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CDD371-C376-4DE3-A82F-6B8E2CFE29F2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57A1AA-4BBA-4919-8F48-5DAAA3207C5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217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 descr="Afbeelding met tekening&#10;&#10;Automatisch gegenereerde beschrijving">
            <a:extLst>
              <a:ext uri="{FF2B5EF4-FFF2-40B4-BE49-F238E27FC236}">
                <a16:creationId xmlns:a16="http://schemas.microsoft.com/office/drawing/2014/main" id="{67C98FFE-BC41-4CC4-B643-B7A8E3B06ED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905" y="6202245"/>
            <a:ext cx="1203965" cy="481586"/>
          </a:xfrm>
          <a:prstGeom prst="rect">
            <a:avLst/>
          </a:prstGeom>
        </p:spPr>
      </p:pic>
      <p:pic>
        <p:nvPicPr>
          <p:cNvPr id="9" name="Afbeelding 8" descr="Afbeelding met tekening&#10;&#10;Automatisch gegenereerde beschrijving">
            <a:extLst>
              <a:ext uri="{FF2B5EF4-FFF2-40B4-BE49-F238E27FC236}">
                <a16:creationId xmlns:a16="http://schemas.microsoft.com/office/drawing/2014/main" id="{7D7D3416-A213-4668-8C5B-4ACB7334EB8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9831" y="6097003"/>
            <a:ext cx="1033610" cy="542646"/>
          </a:xfrm>
          <a:prstGeom prst="rect">
            <a:avLst/>
          </a:prstGeom>
        </p:spPr>
      </p:pic>
      <p:pic>
        <p:nvPicPr>
          <p:cNvPr id="11" name="Afbeelding 10" descr="Afbeelding met tekening&#10;&#10;Automatisch gegenereerde beschrijving">
            <a:extLst>
              <a:ext uri="{FF2B5EF4-FFF2-40B4-BE49-F238E27FC236}">
                <a16:creationId xmlns:a16="http://schemas.microsoft.com/office/drawing/2014/main" id="{915CD5B1-9DFD-41D2-A983-A9C8F0BB649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6411" y="6141472"/>
            <a:ext cx="1386907" cy="516072"/>
          </a:xfrm>
          <a:prstGeom prst="rect">
            <a:avLst/>
          </a:prstGeom>
        </p:spPr>
      </p:pic>
      <p:pic>
        <p:nvPicPr>
          <p:cNvPr id="13" name="Afbeelding 12" descr="Afbeelding met tekening, voedsel&#10;&#10;Automatisch gegenereerde beschrijving">
            <a:extLst>
              <a:ext uri="{FF2B5EF4-FFF2-40B4-BE49-F238E27FC236}">
                <a16:creationId xmlns:a16="http://schemas.microsoft.com/office/drawing/2014/main" id="{182EE97D-5D0C-44C2-A473-08600512218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0106" y="6196605"/>
            <a:ext cx="921096" cy="460938"/>
          </a:xfrm>
          <a:prstGeom prst="rect">
            <a:avLst/>
          </a:prstGeom>
        </p:spPr>
      </p:pic>
      <p:pic>
        <p:nvPicPr>
          <p:cNvPr id="15" name="Afbeelding 14" descr="Afbeelding met tekening&#10;&#10;Automatisch gegenereerde beschrijving">
            <a:extLst>
              <a:ext uri="{FF2B5EF4-FFF2-40B4-BE49-F238E27FC236}">
                <a16:creationId xmlns:a16="http://schemas.microsoft.com/office/drawing/2014/main" id="{0DDBEC41-C288-431D-B2BE-941C351B971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9298" y="6017472"/>
            <a:ext cx="1073251" cy="640071"/>
          </a:xfrm>
          <a:prstGeom prst="rect">
            <a:avLst/>
          </a:prstGeom>
        </p:spPr>
      </p:pic>
      <p:pic>
        <p:nvPicPr>
          <p:cNvPr id="3" name="Afbeelding 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144" y="238761"/>
            <a:ext cx="10532227" cy="5511866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8568" y="6084528"/>
            <a:ext cx="785230" cy="685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8781654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0</Words>
  <Application>Microsoft Office PowerPoint</Application>
  <PresentationFormat>Breedbeeld</PresentationFormat>
  <Paragraphs>0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Anki van Bruggen</dc:creator>
  <cp:lastModifiedBy>Anki van Bruggen</cp:lastModifiedBy>
  <cp:revision>3</cp:revision>
  <dcterms:created xsi:type="dcterms:W3CDTF">2020-08-12T12:42:45Z</dcterms:created>
  <dcterms:modified xsi:type="dcterms:W3CDTF">2020-08-12T13:16:18Z</dcterms:modified>
</cp:coreProperties>
</file>